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14" r:id="rId12"/>
    <p:sldId id="371" r:id="rId13"/>
    <p:sldId id="321" r:id="rId14"/>
    <p:sldId id="317" r:id="rId15"/>
    <p:sldId id="372" r:id="rId16"/>
    <p:sldId id="360" r:id="rId17"/>
    <p:sldId id="362" r:id="rId18"/>
    <p:sldId id="374" r:id="rId19"/>
    <p:sldId id="375" r:id="rId20"/>
    <p:sldId id="376" r:id="rId21"/>
    <p:sldId id="377" r:id="rId22"/>
    <p:sldId id="378" r:id="rId23"/>
    <p:sldId id="37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>
        <p:scale>
          <a:sx n="87" d="100"/>
          <a:sy n="87" d="100"/>
        </p:scale>
        <p:origin x="-122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-2022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  <p:pic>
        <p:nvPicPr>
          <p:cNvPr id="1026" name="Picture 2" descr="C:\Users\Нина\Desktop\фото для ролика\мероприятия\DSCN8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5063"/>
            <a:ext cx="3518230" cy="26389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фото для ролика\занятия\IMG_52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14" y="4010744"/>
            <a:ext cx="3511213" cy="2633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388296" cy="4652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dirty="0"/>
              <a:t>в ДОУ 5 разовое </a:t>
            </a:r>
            <a:r>
              <a:rPr lang="ru-RU" dirty="0" smtClean="0"/>
              <a:t>питание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FontTx/>
              <a:buNone/>
              <a:defRPr/>
            </a:pPr>
            <a:r>
              <a:rPr lang="ru-RU" dirty="0" smtClean="0"/>
              <a:t>8.00 </a:t>
            </a:r>
            <a:r>
              <a:rPr lang="ru-RU" dirty="0"/>
              <a:t>– завтрак</a:t>
            </a:r>
            <a:br>
              <a:rPr lang="ru-RU" dirty="0"/>
            </a:br>
            <a:r>
              <a:rPr lang="ru-RU" dirty="0"/>
              <a:t>10.00 – сок или фрукты</a:t>
            </a:r>
            <a:br>
              <a:rPr lang="ru-RU" dirty="0"/>
            </a:br>
            <a:r>
              <a:rPr lang="ru-RU" dirty="0"/>
              <a:t>12.00 – обед</a:t>
            </a:r>
            <a:br>
              <a:rPr lang="ru-RU" dirty="0"/>
            </a:br>
            <a:r>
              <a:rPr lang="ru-RU" dirty="0"/>
              <a:t>15.00 </a:t>
            </a:r>
            <a:r>
              <a:rPr lang="ru-RU" dirty="0" smtClean="0"/>
              <a:t>– кисломолочные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продукты</a:t>
            </a:r>
            <a:br>
              <a:rPr lang="ru-RU" dirty="0"/>
            </a:br>
            <a:r>
              <a:rPr lang="ru-RU" dirty="0"/>
              <a:t>16.00 - ужин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3042168" cy="2316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2974975" cy="198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от 25.06.2020 № 320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188913"/>
            <a:ext cx="4727575" cy="2663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068763"/>
            <a:ext cx="4727575" cy="266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88913"/>
            <a:ext cx="3522662" cy="2640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 descr="K:\DCIM\100NIKON\DSCN70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58388"/>
            <a:ext cx="3969385" cy="2977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7" name="Picture 11" descr="K:\DCIM\100NIKON\DSCN703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0"/>
          <a:stretch/>
        </p:blipFill>
        <p:spPr bwMode="auto">
          <a:xfrm>
            <a:off x="2131826" y="2204864"/>
            <a:ext cx="3783910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4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3719513" cy="2792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88913"/>
            <a:ext cx="3567113" cy="2865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33825"/>
            <a:ext cx="3736975" cy="2801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33825"/>
            <a:ext cx="3724275" cy="27924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844675"/>
            <a:ext cx="3786187" cy="2841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88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en-US" sz="3200" i="1" dirty="0" smtClean="0"/>
              <a:t>69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6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164" y="3068960"/>
            <a:ext cx="4271797" cy="3203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96"/>
          <a:stretch>
            <a:fillRect/>
          </a:stretch>
        </p:blipFill>
        <p:spPr bwMode="auto">
          <a:xfrm>
            <a:off x="179512" y="332656"/>
            <a:ext cx="3627438" cy="2378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4" name="Picture 10" descr="C:\Users\Нина\Desktop\рабочий стол\фото\101NIKON\Новая папка\DSCN04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302719" cy="2477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1" name="Объект 2"/>
          <p:cNvSpPr>
            <a:spLocks noGrp="1"/>
          </p:cNvSpPr>
          <p:nvPr>
            <p:ph idx="1"/>
          </p:nvPr>
        </p:nvSpPr>
        <p:spPr>
          <a:xfrm>
            <a:off x="457200" y="4656299"/>
            <a:ext cx="3394720" cy="1520664"/>
          </a:xfrm>
        </p:spPr>
        <p:txBody>
          <a:bodyPr/>
          <a:lstStyle/>
          <a:p>
            <a:endParaRPr lang="ru-RU" altLang="ru-RU" dirty="0" smtClean="0"/>
          </a:p>
        </p:txBody>
      </p:sp>
      <p:pic>
        <p:nvPicPr>
          <p:cNvPr id="3074" name="Picture 2" descr="C:\Users\Нина\Desktop\d5636ed1172ef08a831dc0f426679b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611240" cy="2708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ина\Desktop\641c8167caeb2918efbb0ae9e08789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171" y="3717032"/>
            <a:ext cx="2845668" cy="2845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ина\Desktop\cf68e3af7d712700aed3d85319de2ed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16832"/>
            <a:ext cx="3384376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22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2531" name="Picture 2" descr="C:\Users\Нина\Desktop\рабочий стол 4\фото 18\парк маяковского 2018\IMG-20180520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68750"/>
            <a:ext cx="3343275" cy="2508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913"/>
            <a:ext cx="4052888" cy="2284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188913"/>
            <a:ext cx="4089400" cy="2303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5" descr="C:\Users\Нина\Desktop\рабочий стол\фото\последние фото\Парк маяковскаго садик\_MG_39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18608"/>
            <a:ext cx="2527300" cy="3790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6" descr="C:\Users\Нина\Desktop\рабочий стол\фото\последние фото\Парк маяковскаго садик\карусель мы выступаем\IMG_31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625975"/>
            <a:ext cx="3168650" cy="2112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96975"/>
            <a:ext cx="2381250" cy="317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89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129087" cy="3095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4183062" cy="3136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 descr="C:\Users\Нина\Desktop\рабочий стол\фото\103NIKON\DSC0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7" y="3645024"/>
            <a:ext cx="5123309" cy="2886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Нина\Desktop\рабочий стол\фото\последние фото\т.л\9 мая\фото с ветерано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49490"/>
            <a:ext cx="2575144" cy="3433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7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765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87562" cy="3711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951163"/>
            <a:ext cx="2117725" cy="3762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900488"/>
            <a:ext cx="3568700" cy="2674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 descr="C:\Users\Нина\Desktop\рабочий стол\фото\103NIKON\DSCN05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845" y="188640"/>
            <a:ext cx="2935155" cy="2201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468688"/>
            <a:ext cx="2987675" cy="3357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25413"/>
            <a:ext cx="3033713" cy="3349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4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15570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707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</a:t>
            </a:r>
            <a:r>
              <a:rPr lang="en-US" b="1" dirty="0" smtClean="0"/>
              <a:t>8</a:t>
            </a:r>
            <a:r>
              <a:rPr lang="ru-RU" b="1" dirty="0" smtClean="0"/>
              <a:t>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964882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en-US" sz="1600" b="1" dirty="0" smtClean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27687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</a:pPr>
            <a:r>
              <a:rPr lang="ru-RU" altLang="ru-RU" sz="2000" dirty="0"/>
              <a:t>В Екатеринбурге оплата за детский сад (присмотр и </a:t>
            </a:r>
            <a:r>
              <a:rPr lang="ru-RU" altLang="ru-RU" sz="2000" dirty="0" smtClean="0"/>
              <a:t>уход за детьми):</a:t>
            </a:r>
            <a:endParaRPr lang="ru-RU" altLang="ru-RU" sz="2000" dirty="0"/>
          </a:p>
          <a:p>
            <a:pPr marL="0" indent="0" algn="ctr">
              <a:buFontTx/>
              <a:buNone/>
            </a:pPr>
            <a:r>
              <a:rPr lang="ru-RU" altLang="ru-RU" sz="2000" b="1" dirty="0"/>
              <a:t>с января </a:t>
            </a:r>
            <a:r>
              <a:rPr lang="ru-RU" altLang="ru-RU" sz="2000" b="1" dirty="0" smtClean="0"/>
              <a:t>2021 </a:t>
            </a:r>
            <a:r>
              <a:rPr lang="ru-RU" altLang="ru-RU" sz="2000" b="1" dirty="0"/>
              <a:t>года </a:t>
            </a:r>
            <a:r>
              <a:rPr lang="ru-RU" altLang="ru-RU" sz="2000" b="1" dirty="0" smtClean="0"/>
              <a:t>составляет</a:t>
            </a:r>
            <a:r>
              <a:rPr lang="ru-RU" altLang="ru-RU" sz="2000" dirty="0" smtClean="0"/>
              <a:t>:</a:t>
            </a:r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В группах раннего возраста кратковременного пребывания </a:t>
            </a:r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(в течение</a:t>
            </a:r>
            <a:r>
              <a:rPr lang="ru-RU" altLang="ru-RU" sz="2000" dirty="0"/>
              <a:t> </a:t>
            </a:r>
            <a:r>
              <a:rPr lang="ru-RU" altLang="ru-RU" sz="2000" b="1" dirty="0"/>
              <a:t>4-х </a:t>
            </a:r>
            <a:r>
              <a:rPr lang="ru-RU" altLang="ru-RU" sz="2000" b="1" dirty="0" smtClean="0"/>
              <a:t>часов</a:t>
            </a:r>
            <a:r>
              <a:rPr lang="ru-RU" altLang="ru-RU" sz="2000" dirty="0" smtClean="0"/>
              <a:t>) при организации разового питания – </a:t>
            </a:r>
            <a:r>
              <a:rPr lang="ru-RU" altLang="ru-RU" sz="2000" b="1" dirty="0" smtClean="0"/>
              <a:t>830,0</a:t>
            </a:r>
            <a:r>
              <a:rPr lang="ru-RU" altLang="ru-RU" sz="2000" dirty="0" smtClean="0"/>
              <a:t> руб.</a:t>
            </a:r>
          </a:p>
          <a:p>
            <a:pPr algn="ctr"/>
            <a:r>
              <a:rPr lang="ru-RU" altLang="ru-RU" sz="2000" dirty="0"/>
              <a:t>В группах раннего возраста </a:t>
            </a:r>
            <a:r>
              <a:rPr lang="ru-RU" altLang="ru-RU" sz="2000" dirty="0" smtClean="0"/>
              <a:t>полного дня </a:t>
            </a:r>
            <a:r>
              <a:rPr lang="ru-RU" altLang="ru-RU" sz="2000" dirty="0"/>
              <a:t>пребывания </a:t>
            </a:r>
            <a:endParaRPr lang="ru-RU" altLang="ru-RU" sz="2000" dirty="0" smtClean="0"/>
          </a:p>
          <a:p>
            <a:pPr algn="ctr"/>
            <a:r>
              <a:rPr lang="ru-RU" altLang="ru-RU" sz="2000" dirty="0" smtClean="0"/>
              <a:t>(</a:t>
            </a:r>
            <a:r>
              <a:rPr lang="ru-RU" altLang="ru-RU" sz="2000" dirty="0"/>
              <a:t>в течение </a:t>
            </a:r>
            <a:r>
              <a:rPr lang="ru-RU" altLang="ru-RU" sz="2000" b="1" dirty="0" smtClean="0"/>
              <a:t>10,5 </a:t>
            </a:r>
            <a:r>
              <a:rPr lang="ru-RU" altLang="ru-RU" sz="2000" b="1" dirty="0"/>
              <a:t>часов</a:t>
            </a:r>
            <a:r>
              <a:rPr lang="ru-RU" altLang="ru-RU" sz="2000" dirty="0"/>
              <a:t>) </a:t>
            </a:r>
            <a:r>
              <a:rPr lang="ru-RU" altLang="ru-RU" sz="2000" dirty="0" smtClean="0"/>
              <a:t>– </a:t>
            </a:r>
            <a:r>
              <a:rPr lang="ru-RU" altLang="ru-RU" sz="2000" b="1" dirty="0" smtClean="0"/>
              <a:t>2700,0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руб</a:t>
            </a:r>
            <a:r>
              <a:rPr lang="ru-RU" altLang="ru-RU" sz="2000" dirty="0" smtClean="0"/>
              <a:t>.</a:t>
            </a:r>
            <a:endParaRPr lang="ru-RU" altLang="ru-RU" sz="2000" dirty="0"/>
          </a:p>
          <a:p>
            <a:pPr marL="0" indent="0" algn="ctr">
              <a:buFontTx/>
              <a:buNone/>
            </a:pPr>
            <a:r>
              <a:rPr lang="ru-RU" altLang="ru-RU" sz="2000" dirty="0"/>
              <a:t>В группах </a:t>
            </a:r>
            <a:r>
              <a:rPr lang="ru-RU" altLang="ru-RU" sz="2000" dirty="0" smtClean="0"/>
              <a:t>дошкольного возраста </a:t>
            </a:r>
            <a:r>
              <a:rPr lang="ru-RU" altLang="ru-RU" sz="2000" dirty="0"/>
              <a:t>кратковременного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дня пребывания </a:t>
            </a:r>
            <a:endParaRPr lang="ru-RU" altLang="ru-RU" sz="2000" dirty="0" smtClean="0"/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(</a:t>
            </a:r>
            <a:r>
              <a:rPr lang="ru-RU" altLang="ru-RU" sz="2000" dirty="0"/>
              <a:t>в течение </a:t>
            </a:r>
            <a:r>
              <a:rPr lang="ru-RU" altLang="ru-RU" sz="2000" b="1" dirty="0" smtClean="0"/>
              <a:t>4-х </a:t>
            </a:r>
            <a:r>
              <a:rPr lang="ru-RU" altLang="ru-RU" sz="2000" b="1" dirty="0"/>
              <a:t>часов</a:t>
            </a:r>
            <a:r>
              <a:rPr lang="ru-RU" altLang="ru-RU" sz="2000" dirty="0"/>
              <a:t>) при организации разового питания – </a:t>
            </a:r>
            <a:r>
              <a:rPr lang="ru-RU" altLang="ru-RU" sz="2000" b="1" dirty="0" smtClean="0"/>
              <a:t>980,0</a:t>
            </a:r>
            <a:r>
              <a:rPr lang="ru-RU" altLang="ru-RU" sz="2000" dirty="0" smtClean="0"/>
              <a:t> руб. </a:t>
            </a:r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В </a:t>
            </a:r>
            <a:r>
              <a:rPr lang="ru-RU" altLang="ru-RU" sz="2000" dirty="0"/>
              <a:t>группах дошкольного возраста </a:t>
            </a:r>
            <a:r>
              <a:rPr lang="ru-RU" altLang="ru-RU" sz="2000" dirty="0" smtClean="0"/>
              <a:t>полного </a:t>
            </a:r>
            <a:r>
              <a:rPr lang="ru-RU" altLang="ru-RU" sz="2000" dirty="0"/>
              <a:t>дня пребывания </a:t>
            </a:r>
            <a:endParaRPr lang="ru-RU" altLang="ru-RU" sz="2000" dirty="0" smtClean="0"/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(</a:t>
            </a:r>
            <a:r>
              <a:rPr lang="ru-RU" altLang="ru-RU" sz="2000" dirty="0"/>
              <a:t>в течение </a:t>
            </a:r>
            <a:r>
              <a:rPr lang="ru-RU" altLang="ru-RU" sz="2000" b="1" dirty="0"/>
              <a:t>10,5 часов</a:t>
            </a:r>
            <a:r>
              <a:rPr lang="ru-RU" altLang="ru-RU" sz="2000" dirty="0" smtClean="0"/>
              <a:t>) – </a:t>
            </a:r>
            <a:r>
              <a:rPr lang="ru-RU" altLang="ru-RU" sz="2000" b="1" dirty="0" smtClean="0"/>
              <a:t>3170</a:t>
            </a:r>
            <a:r>
              <a:rPr lang="ru-RU" altLang="ru-RU" sz="2000" dirty="0" smtClean="0"/>
              <a:t> руб.</a:t>
            </a:r>
            <a:endParaRPr lang="ru-RU" altLang="ru-RU" sz="2000" dirty="0"/>
          </a:p>
          <a:p>
            <a:pPr marL="0" indent="0" algn="ctr">
              <a:buFontTx/>
              <a:buNone/>
            </a:pPr>
            <a:r>
              <a:rPr lang="ru-RU" altLang="ru-RU" sz="2000" dirty="0" smtClean="0"/>
              <a:t>Пребывание </a:t>
            </a:r>
            <a:r>
              <a:rPr lang="ru-RU" altLang="ru-RU" sz="2000" dirty="0"/>
              <a:t>в группе 12-часов – </a:t>
            </a:r>
            <a:r>
              <a:rPr lang="ru-RU" altLang="ru-RU" sz="2000" b="1" dirty="0" smtClean="0"/>
              <a:t>3340 </a:t>
            </a:r>
            <a:r>
              <a:rPr lang="ru-RU" altLang="ru-RU" sz="2000" dirty="0"/>
              <a:t>руб.</a:t>
            </a:r>
          </a:p>
          <a:p>
            <a:pPr marL="0" indent="0" algn="ctr">
              <a:buFontTx/>
              <a:buNone/>
            </a:pPr>
            <a:r>
              <a:rPr lang="ru-RU" altLang="ru-RU" sz="2000" dirty="0"/>
              <a:t>В группе круглосуточного пребывания (24 часа) – </a:t>
            </a:r>
            <a:r>
              <a:rPr lang="ru-RU" altLang="ru-RU" sz="2000" b="1" dirty="0" smtClean="0"/>
              <a:t>3830 </a:t>
            </a:r>
            <a:r>
              <a:rPr lang="ru-RU" altLang="ru-RU" sz="2000" dirty="0" smtClean="0"/>
              <a:t>руб.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2945</TotalTime>
  <Words>1011</Words>
  <Application>Microsoft Office PowerPoint</Application>
  <PresentationFormat>Экран (4:3)</PresentationFormat>
  <Paragraphs>126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594TGp_family_light_ani</vt:lpstr>
      <vt:lpstr>Презентация PowerPoint</vt:lpstr>
      <vt:lpstr>На территории Чкаловского района  69 МДОО: 66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Нина</cp:lastModifiedBy>
  <cp:revision>123</cp:revision>
  <dcterms:created xsi:type="dcterms:W3CDTF">2010-03-19T17:53:36Z</dcterms:created>
  <dcterms:modified xsi:type="dcterms:W3CDTF">2021-04-08T08:14:56Z</dcterms:modified>
</cp:coreProperties>
</file>