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47664" y="1988840"/>
          <a:ext cx="6096000" cy="3579279"/>
        </p:xfrm>
        <a:graphic>
          <a:graphicData uri="http://schemas.openxmlformats.org/drawingml/2006/table">
            <a:tbl>
              <a:tblPr/>
              <a:tblGrid>
                <a:gridCol w="1063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2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75656" y="69269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518567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225</Words>
  <Application>Microsoft Office PowerPoint</Application>
  <PresentationFormat>Экран (4:3)</PresentationFormat>
  <Paragraphs>39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Пользователь Windows</cp:lastModifiedBy>
  <cp:revision>53</cp:revision>
  <dcterms:created xsi:type="dcterms:W3CDTF">2016-04-04T07:48:39Z</dcterms:created>
  <dcterms:modified xsi:type="dcterms:W3CDTF">2021-04-05T12:35:09Z</dcterms:modified>
</cp:coreProperties>
</file>