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57" r:id="rId5"/>
    <p:sldId id="258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962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г.Острогожск 2016г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4495800"/>
            <a:ext cx="1524003" cy="1514859"/>
          </a:xfrm>
          <a:prstGeom prst="rect">
            <a:avLst/>
          </a:prstGeom>
        </p:spPr>
      </p:pic>
      <p:pic>
        <p:nvPicPr>
          <p:cNvPr id="6" name="Рисунок 5" descr="depositphotos_5785638-Builder-man-with-derby-tool-building-a-brick-w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3657601"/>
            <a:ext cx="3429000" cy="320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1400" y="38100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Андрусенко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Цель: Уточнить и обобщить представления детей о профессиях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 Понимать значимость профессии в жизни людей.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Расширить и активизировать словарь по теме.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3. Воспитывать уважение к результатам труда людей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разных профессий.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3048000"/>
            <a:ext cx="4038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457200"/>
            <a:ext cx="8610600" cy="1752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на свете что-нибудь уметь!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Хорошие профессии будем мы иметь!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3-003-Professij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752600"/>
            <a:ext cx="8001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Игры, песни очень кстати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Подобрал нам воспитатель.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весело у нас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r>
              <a:rPr lang="ru-RU" b="1" dirty="0" smtClean="0">
                <a:solidFill>
                  <a:srgbClr val="6600FF"/>
                </a:solidFill>
              </a:rPr>
              <a:t>! </a:t>
            </a:r>
          </a:p>
          <a:p>
            <a:endParaRPr lang="ru-RU" dirty="0"/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3276600"/>
            <a:ext cx="3771900" cy="3581400"/>
          </a:xfrm>
          <a:prstGeom prst="rect">
            <a:avLst/>
          </a:prstGeom>
        </p:spPr>
      </p:pic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18288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81200" y="914400"/>
            <a:ext cx="8991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Назовет учитель нам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Буквы все по именам.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Объяснит задач решенье,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Вычитанье и сложенье.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расскажет о морях,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 лесах, цветах, зверях…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 вопрос найдет ответ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И полезный даст совет.</a:t>
            </a:r>
          </a:p>
          <a:p>
            <a:endParaRPr lang="ru-RU" dirty="0"/>
          </a:p>
        </p:txBody>
      </p:sp>
      <p:pic>
        <p:nvPicPr>
          <p:cNvPr id="5" name="Рисунок 4" descr="учите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3200400"/>
            <a:ext cx="4191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7200" y="1905000"/>
            <a:ext cx="6858000" cy="422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Дайте повару продукты: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Мясо птицы, сухофрукты,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Рис, картофель... И тогда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Ждёт вас вкусная еда.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uisinier042fz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3124200"/>
            <a:ext cx="38862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47800" y="990600"/>
            <a:ext cx="92202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болезни лечит врач,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уколет – ты не плачь.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Веселей смотри вокруг: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Детский врач – ребятам друг</a:t>
            </a:r>
            <a:r>
              <a:rPr lang="ru-RU" b="1" dirty="0" smtClean="0">
                <a:solidFill>
                  <a:srgbClr val="66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professii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3276600"/>
            <a:ext cx="5105400" cy="34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Может кисточкой художник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Рисовать на полотне: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ежик, это дождик,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звездочка в окне.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На его картинках краски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Оживают, словно в сказке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ху-ожник-красит-изображение-на-мо-ьберте-33454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403860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143000"/>
            <a:ext cx="73914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Подстрижёт вас современно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375_html_33f494c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0952" y="1295400"/>
            <a:ext cx="381304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Муниципальное казенное дошкольное образовательное учреждение  детский сад №8   Все профессии нужны,  все профессии важны! (для дошкольного возраста) </vt:lpstr>
      <vt:lpstr>   Цель: Уточнить и обобщить представления детей о профессиях.   </vt:lpstr>
      <vt:lpstr>Слайд 3</vt:lpstr>
      <vt:lpstr>ВОСПИТАТЕЛЬ</vt:lpstr>
      <vt:lpstr>Учитель </vt:lpstr>
      <vt:lpstr> Повар</vt:lpstr>
      <vt:lpstr>Врач </vt:lpstr>
      <vt:lpstr>Художник </vt:lpstr>
      <vt:lpstr>Парикмахер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 Все профессии нужны, все профессии важны! (для дошкольного возраста)</dc:title>
  <dc:creator>user</dc:creator>
  <cp:lastModifiedBy>user</cp:lastModifiedBy>
  <cp:revision>25</cp:revision>
  <dcterms:created xsi:type="dcterms:W3CDTF">2016-03-10T07:32:58Z</dcterms:created>
  <dcterms:modified xsi:type="dcterms:W3CDTF">2016-03-12T14:04:40Z</dcterms:modified>
</cp:coreProperties>
</file>