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97" r:id="rId3"/>
    <p:sldId id="266" r:id="rId4"/>
    <p:sldId id="298" r:id="rId5"/>
    <p:sldId id="296" r:id="rId6"/>
    <p:sldId id="301" r:id="rId7"/>
    <p:sldId id="302" r:id="rId8"/>
    <p:sldId id="303" r:id="rId9"/>
    <p:sldId id="304" r:id="rId10"/>
    <p:sldId id="305" r:id="rId11"/>
    <p:sldId id="306" r:id="rId12"/>
    <p:sldId id="295" r:id="rId13"/>
    <p:sldId id="264" r:id="rId14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8" autoAdjust="0"/>
  </p:normalViewPr>
  <p:slideViewPr>
    <p:cSldViewPr snapToGrid="0">
      <p:cViewPr varScale="1">
        <p:scale>
          <a:sx n="64" d="100"/>
          <a:sy n="6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E2C22-BF1F-41BF-BBD6-2248E0EF29B0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9183-B1BB-411B-98EB-17E00CE5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78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375A-5A90-4163-981C-2C806256537E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E91F5-350B-4864-A558-AD52E2C2F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9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E91F5-350B-4864-A558-AD52E2C2F0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4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2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2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5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1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0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7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7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4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0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F87E-2B4F-4231-98FA-DA4FCD6737C5}" type="datetimeFigureOut">
              <a:rPr lang="ru-RU" smtClean="0"/>
              <a:t>сб 17.03.18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361A2-C6A7-47FD-A012-2F57483A3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A93E3WWp5s&amp;feature=youtu.be" TargetMode="External"/><Relationship Id="rId2" Type="http://schemas.openxmlformats.org/officeDocument/2006/relationships/hyperlink" Target="https://www.youtube.com/watch?v=OXJajAC5fW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1775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ru-RU" sz="2400" dirty="0" smtClean="0">
              <a:solidFill>
                <a:prstClr val="black"/>
              </a:solidFill>
            </a:endParaRP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</a:endParaRP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</a:endParaRP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</a:endParaRP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</a:endParaRPr>
          </a:p>
          <a:p>
            <a:pPr lvl="0" algn="r"/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Провела : воспитатель </a:t>
            </a:r>
            <a:r>
              <a:rPr lang="ru-RU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МБДОУ №201 Егорова Т.Л.</a:t>
            </a:r>
            <a:endParaRPr lang="ru-RU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5675" y="1108056"/>
            <a:ext cx="90601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Консультация для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родителей</a:t>
            </a:r>
          </a:p>
          <a:p>
            <a:pPr algn="ctr">
              <a:defRPr/>
            </a:pP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Arial" charset="0"/>
              </a:rPr>
              <a:t>КОНСТРУКТор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cs typeface="Arial" charset="0"/>
            </a:endParaRPr>
          </a:p>
          <a:p>
            <a:pPr algn="ctr"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cs typeface="Arial" charset="0"/>
            </a:endParaRPr>
          </a:p>
          <a:p>
            <a:pPr algn="ctr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  <a:cs typeface="Arial" charset="0"/>
              </a:rPr>
              <a:t>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 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535" y="3429000"/>
            <a:ext cx="2316480" cy="50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825" y="3137881"/>
            <a:ext cx="1292464" cy="3328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40" y="2192919"/>
            <a:ext cx="1316850" cy="4273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706" y="3930429"/>
            <a:ext cx="1322947" cy="2536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070" y="4802233"/>
            <a:ext cx="1280271" cy="1597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7480" y="274321"/>
            <a:ext cx="562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Сериация</a:t>
            </a:r>
            <a:endParaRPr lang="ru-RU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749" y="202456"/>
            <a:ext cx="3512486" cy="62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5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3270" y="380501"/>
            <a:ext cx="972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Объёмное моделирование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1" y="1423842"/>
            <a:ext cx="7184036" cy="52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1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667" y="968082"/>
            <a:ext cx="11532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ТИКО – 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это универсальный конструктор, 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который в руках творческого </a:t>
            </a: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родителя поможет 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создать условия, необходимые </a:t>
            </a: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для полноценного и всестороннего развития вашего ребёнка.</a:t>
            </a:r>
            <a:endParaRPr lang="ru-RU" altLang="ru-RU" sz="28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1009934"/>
            <a:ext cx="11122925" cy="517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>
                <a:latin typeface="Georgia" panose="02040502050405020303" pitchFamily="18" charset="0"/>
              </a:rPr>
              <a:t>Видеолекции</a:t>
            </a:r>
            <a:r>
              <a:rPr lang="ru-RU" sz="3200" b="1" dirty="0">
                <a:latin typeface="Georgia" panose="02040502050405020303" pitchFamily="18" charset="0"/>
              </a:rPr>
              <a:t> по ТИКО-моделированию Логиновой И.В. </a:t>
            </a:r>
            <a:endParaRPr lang="ru-RU" sz="32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u="sng" dirty="0">
                <a:latin typeface="Georgia" panose="02040502050405020303" pitchFamily="18" charset="0"/>
                <a:hlinkClick r:id="rId2"/>
              </a:rPr>
              <a:t>https://www.youtube.com/watch?v=OXJajAC5fWk</a:t>
            </a:r>
            <a:r>
              <a:rPr lang="ru-RU" sz="3200" b="1" dirty="0">
                <a:latin typeface="Georgia" panose="02040502050405020303" pitchFamily="18" charset="0"/>
              </a:rPr>
              <a:t>  - </a:t>
            </a:r>
            <a:r>
              <a:rPr lang="ru-RU" sz="3200" dirty="0">
                <a:latin typeface="Georgia" panose="02040502050405020303" pitchFamily="18" charset="0"/>
              </a:rPr>
              <a:t>Лекция № 1 «Что такое конструктор ТИКО?»</a:t>
            </a:r>
          </a:p>
          <a:p>
            <a:pPr>
              <a:lnSpc>
                <a:spcPct val="150000"/>
              </a:lnSpc>
            </a:pPr>
            <a:r>
              <a:rPr lang="ru-RU" sz="3200" u="sng" dirty="0">
                <a:latin typeface="Georgia" panose="02040502050405020303" pitchFamily="18" charset="0"/>
                <a:hlinkClick r:id="rId3"/>
              </a:rPr>
              <a:t>https://www.youtube.com/watch?v=0A93E3WWp5s&amp;feature=youtu.be</a:t>
            </a:r>
            <a:r>
              <a:rPr lang="ru-RU" sz="3200" b="1" dirty="0">
                <a:latin typeface="Georgia" panose="02040502050405020303" pitchFamily="18" charset="0"/>
              </a:rPr>
              <a:t> - </a:t>
            </a:r>
            <a:r>
              <a:rPr lang="ru-RU" sz="3200" dirty="0">
                <a:latin typeface="Georgia" panose="02040502050405020303" pitchFamily="18" charset="0"/>
              </a:rPr>
              <a:t>Лекция № 2 «Что такое технология ТИКО-моделирования?</a:t>
            </a:r>
          </a:p>
        </p:txBody>
      </p:sp>
    </p:spTree>
    <p:extLst>
      <p:ext uri="{BB962C8B-B14F-4D97-AF65-F5344CB8AC3E}">
        <p14:creationId xmlns:p14="http://schemas.microsoft.com/office/powerpoint/2010/main" val="16590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197" y="661462"/>
            <a:ext cx="112119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Цель: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latin typeface="Georgia" panose="02040502050405020303" pitchFamily="18" charset="0"/>
              </a:rPr>
              <a:t>Познакомить родителей с развивающим конструктором ТИКО.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latin typeface="Georgia" panose="02040502050405020303" pitchFamily="18" charset="0"/>
              </a:rPr>
              <a:t>Дать представление о разных видах конструирования.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ru-RU" sz="3200" dirty="0" smtClean="0">
                <a:latin typeface="Georgia" panose="02040502050405020303" pitchFamily="18" charset="0"/>
              </a:rPr>
              <a:t>Формировать практические умения использовать конструктор с совместном творчестве с детьми.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3396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9536" y="2375196"/>
            <a:ext cx="835292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               </a:t>
            </a:r>
          </a:p>
          <a:p>
            <a:pPr algn="ctr"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502920" y="1613810"/>
            <a:ext cx="722059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8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endParaRPr lang="ru-RU" altLang="ru-RU" sz="28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endParaRPr lang="ru-RU" altLang="ru-RU" sz="28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just" eaLnBrk="1" hangingPunct="1"/>
            <a:r>
              <a:rPr lang="ru-RU" altLang="ru-RU" sz="2000" b="1" dirty="0" smtClean="0">
                <a:latin typeface="Georgia" panose="02040502050405020303" pitchFamily="18" charset="0"/>
              </a:rPr>
              <a:t>«</a:t>
            </a:r>
            <a:r>
              <a:rPr lang="ru-RU" altLang="ru-RU" sz="2000" b="1" dirty="0">
                <a:latin typeface="Georgia" panose="02040502050405020303" pitchFamily="18" charset="0"/>
              </a:rPr>
              <a:t>Есть коробка у меня,</a:t>
            </a:r>
          </a:p>
          <a:p>
            <a:pPr algn="just" eaLnBrk="1" hangingPunct="1"/>
            <a:r>
              <a:rPr lang="ru-RU" altLang="ru-RU" sz="2000" b="1" dirty="0">
                <a:latin typeface="Georgia" panose="02040502050405020303" pitchFamily="18" charset="0"/>
              </a:rPr>
              <a:t>В ней живут мои друзья </a:t>
            </a:r>
          </a:p>
          <a:p>
            <a:pPr algn="just" eaLnBrk="1" hangingPunct="1"/>
            <a:r>
              <a:rPr lang="ru-RU" altLang="ru-RU" sz="2000" b="1" dirty="0">
                <a:latin typeface="Georgia" panose="02040502050405020303" pitchFamily="18" charset="0"/>
              </a:rPr>
              <a:t>Очень, очень разные: </a:t>
            </a:r>
          </a:p>
          <a:p>
            <a:pPr algn="just" eaLnBrk="1" hangingPunct="1"/>
            <a:r>
              <a:rPr lang="ru-RU" altLang="ru-RU" sz="2000" b="1" dirty="0">
                <a:latin typeface="Georgia" panose="02040502050405020303" pitchFamily="18" charset="0"/>
              </a:rPr>
              <a:t>Желтые и красные,</a:t>
            </a:r>
          </a:p>
          <a:p>
            <a:pPr algn="just" eaLnBrk="1" hangingPunct="1"/>
            <a:r>
              <a:rPr lang="ru-RU" altLang="ru-RU" sz="2000" b="1" dirty="0">
                <a:latin typeface="Georgia" panose="02040502050405020303" pitchFamily="18" charset="0"/>
              </a:rPr>
              <a:t>Зеленые и синие – </a:t>
            </a:r>
          </a:p>
          <a:p>
            <a:pPr algn="just" eaLnBrk="1" hangingPunct="1"/>
            <a:r>
              <a:rPr lang="ru-RU" altLang="ru-RU" sz="2000" b="1" dirty="0">
                <a:latin typeface="Georgia" panose="02040502050405020303" pitchFamily="18" charset="0"/>
              </a:rPr>
              <a:t>Все дружные и сильные.</a:t>
            </a:r>
          </a:p>
          <a:p>
            <a:pPr algn="just" eaLnBrk="1" hangingPunct="1"/>
            <a:r>
              <a:rPr lang="ru-RU" altLang="ru-RU" sz="2000" b="1" dirty="0">
                <a:latin typeface="Georgia" panose="02040502050405020303" pitchFamily="18" charset="0"/>
              </a:rPr>
              <a:t>Вместе любят собираться</a:t>
            </a:r>
          </a:p>
          <a:p>
            <a:pPr algn="just" eaLnBrk="1" hangingPunct="1"/>
            <a:r>
              <a:rPr lang="ru-RU" altLang="ru-RU" sz="2000" b="1" dirty="0">
                <a:latin typeface="Georgia" panose="02040502050405020303" pitchFamily="18" charset="0"/>
              </a:rPr>
              <a:t>И в постройки превращаться»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8111" y="14771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65760"/>
            <a:ext cx="1155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ТИКО- трансформируемый игровой конструктор для объёмного моделирования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68" y="2057790"/>
            <a:ext cx="6448102" cy="42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" y="746760"/>
            <a:ext cx="11237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eaLnBrk="0" hangingPunct="0">
              <a:buFont typeface="Arial" charset="0"/>
              <a:buAutoNum type="arabicPeriod"/>
              <a:defRPr/>
            </a:pPr>
            <a:r>
              <a:rPr lang="ru-RU" sz="40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Чем занять ребёнка в свободное время дома?</a:t>
            </a:r>
          </a:p>
          <a:p>
            <a:pPr marL="514350" lvl="0" indent="-514350" eaLnBrk="0" hangingPunct="0">
              <a:buFont typeface="Arial" charset="0"/>
              <a:buAutoNum type="arabicPeriod"/>
              <a:defRPr/>
            </a:pPr>
            <a:r>
              <a:rPr lang="ru-RU" sz="40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Как помочь ему  раскрыть свои способности</a:t>
            </a:r>
            <a:r>
              <a:rPr lang="en-US" sz="40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lvl="0" indent="-514350" eaLnBrk="0" hangingPunct="0">
              <a:buFont typeface="Arial" charset="0"/>
              <a:buAutoNum type="arabicPeriod"/>
              <a:defRPr/>
            </a:pPr>
            <a:r>
              <a:rPr lang="ru-RU" sz="40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Как сделать игру-конструирование  интересной</a:t>
            </a:r>
            <a:r>
              <a:rPr lang="en-US" sz="40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14350" lvl="0" indent="-514350" eaLnBrk="0" hangingPunct="0">
              <a:buFont typeface="Arial" charset="0"/>
              <a:buAutoNum type="arabicPeriod"/>
              <a:defRPr/>
            </a:pPr>
            <a:r>
              <a:rPr lang="ru-RU" sz="4000" b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 Как способствовать развитию детского воображения и творчества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1900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05244" y="555189"/>
            <a:ext cx="929013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000" b="1" dirty="0" smtClean="0">
                <a:solidFill>
                  <a:srgbClr val="002060"/>
                </a:solidFill>
                <a:ea typeface="Calibri" panose="020F0502020204030204" pitchFamily="34" charset="0"/>
                <a:cs typeface="Tahoma" panose="020B0604030504040204" pitchFamily="34" charset="0"/>
              </a:rPr>
              <a:t>ТИКО-конструктор помогает развивать и 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 обогащать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7915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3047" y="3914237"/>
            <a:ext cx="2869809" cy="126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РЕЧЬ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3016" y="3914236"/>
            <a:ext cx="2982350" cy="126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МОТОРИКУ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61120" y="3914236"/>
            <a:ext cx="2546251" cy="1163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ЛОГИКУ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6200000">
            <a:off x="5920974" y="2266803"/>
            <a:ext cx="978408" cy="1594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6200000">
            <a:off x="9745041" y="1930581"/>
            <a:ext cx="978408" cy="1594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44" y="2217123"/>
            <a:ext cx="164606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8720" y="1371600"/>
            <a:ext cx="6042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anose="02050604050505020204" pitchFamily="18" charset="0"/>
                <a:cs typeface="Arial" charset="0"/>
              </a:rPr>
              <a:t>Схема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5720" y="1371600"/>
            <a:ext cx="2870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  <a:cs typeface="Arial" charset="0"/>
              </a:rPr>
              <a:t>Кот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720" y="2864372"/>
            <a:ext cx="3378994" cy="300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702" y="2514600"/>
            <a:ext cx="3348941" cy="3252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64" y="191069"/>
            <a:ext cx="10982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000" b="1" dirty="0" smtClean="0">
                <a:solidFill>
                  <a:schemeClr val="hlink"/>
                </a:solidFill>
                <a:latin typeface="Cooper Std Black" panose="0208090304030B020404" pitchFamily="18" charset="0"/>
              </a:rPr>
              <a:t>                 Набор </a:t>
            </a:r>
            <a:r>
              <a:rPr lang="ru-RU" altLang="ru-RU" sz="4000" b="1" dirty="0">
                <a:solidFill>
                  <a:schemeClr val="hlink"/>
                </a:solidFill>
                <a:latin typeface="Cooper Std Black" panose="0208090304030B020404" pitchFamily="18" charset="0"/>
              </a:rPr>
              <a:t>«</a:t>
            </a:r>
            <a:r>
              <a:rPr lang="ru-RU" altLang="ru-RU" sz="4000" b="1" dirty="0">
                <a:solidFill>
                  <a:srgbClr val="FF0000"/>
                </a:solidFill>
                <a:latin typeface="Cooper Std Black" panose="0208090304030B020404" pitchFamily="18" charset="0"/>
              </a:rPr>
              <a:t>Ф</a:t>
            </a:r>
            <a:r>
              <a:rPr lang="ru-RU" altLang="ru-RU" sz="4000" b="1" dirty="0">
                <a:solidFill>
                  <a:srgbClr val="009900"/>
                </a:solidFill>
                <a:latin typeface="Cooper Std Black" panose="0208090304030B020404" pitchFamily="18" charset="0"/>
              </a:rPr>
              <a:t>А</a:t>
            </a:r>
            <a:r>
              <a:rPr lang="ru-RU" altLang="ru-RU" sz="4000" b="1" dirty="0">
                <a:solidFill>
                  <a:srgbClr val="CC0099"/>
                </a:solidFill>
                <a:latin typeface="Cooper Std Black" panose="0208090304030B020404" pitchFamily="18" charset="0"/>
              </a:rPr>
              <a:t>Н</a:t>
            </a:r>
            <a:r>
              <a:rPr lang="ru-RU" altLang="ru-RU" sz="4000" b="1" dirty="0">
                <a:solidFill>
                  <a:srgbClr val="FF9900"/>
                </a:solidFill>
                <a:latin typeface="Cooper Std Black" panose="0208090304030B020404" pitchFamily="18" charset="0"/>
              </a:rPr>
              <a:t>Т</a:t>
            </a:r>
            <a:r>
              <a:rPr lang="ru-RU" altLang="ru-RU" sz="4000" b="1" dirty="0">
                <a:solidFill>
                  <a:srgbClr val="FF0000"/>
                </a:solidFill>
                <a:latin typeface="Cooper Std Black" panose="0208090304030B020404" pitchFamily="18" charset="0"/>
              </a:rPr>
              <a:t>А</a:t>
            </a:r>
            <a:r>
              <a:rPr lang="ru-RU" altLang="ru-RU" sz="4000" b="1" dirty="0">
                <a:solidFill>
                  <a:srgbClr val="009900"/>
                </a:solidFill>
                <a:latin typeface="Cooper Std Black" panose="0208090304030B020404" pitchFamily="18" charset="0"/>
              </a:rPr>
              <a:t>З</a:t>
            </a:r>
            <a:r>
              <a:rPr lang="ru-RU" altLang="ru-RU" sz="4000" b="1" dirty="0">
                <a:solidFill>
                  <a:srgbClr val="CC0099"/>
                </a:solidFill>
                <a:latin typeface="Cooper Std Black" panose="0208090304030B020404" pitchFamily="18" charset="0"/>
              </a:rPr>
              <a:t>Ё</a:t>
            </a:r>
            <a:r>
              <a:rPr lang="ru-RU" altLang="ru-RU" sz="4000" b="1" dirty="0">
                <a:solidFill>
                  <a:srgbClr val="FF9900"/>
                </a:solidFill>
                <a:latin typeface="Cooper Std Black" panose="0208090304030B020404" pitchFamily="18" charset="0"/>
              </a:rPr>
              <a:t>Р</a:t>
            </a:r>
            <a:r>
              <a:rPr lang="ru-RU" altLang="ru-RU" sz="4000" b="1" dirty="0" smtClean="0">
                <a:solidFill>
                  <a:schemeClr val="hlink"/>
                </a:solidFill>
                <a:latin typeface="Cooper Std Black" panose="0208090304030B020404" pitchFamily="18" charset="0"/>
              </a:rPr>
              <a:t>»</a:t>
            </a:r>
          </a:p>
          <a:p>
            <a:r>
              <a:rPr lang="ru-RU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Плоскостное конструирование- по полной схеме</a:t>
            </a:r>
            <a:endParaRPr lang="ru-RU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07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793" y="1765142"/>
            <a:ext cx="6432331" cy="48242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8731" y="491319"/>
            <a:ext cx="11083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Плоскостное конструирование- по </a:t>
            </a:r>
            <a:r>
              <a:rPr lang="ru-RU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контурной </a:t>
            </a:r>
            <a:r>
              <a:rPr lang="ru-RU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схеме</a:t>
            </a:r>
          </a:p>
        </p:txBody>
      </p:sp>
    </p:spTree>
    <p:extLst>
      <p:ext uri="{BB962C8B-B14F-4D97-AF65-F5344CB8AC3E}">
        <p14:creationId xmlns:p14="http://schemas.microsoft.com/office/powerpoint/2010/main" val="74872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3" y="395785"/>
            <a:ext cx="11259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Плоскостное </a:t>
            </a:r>
            <a:r>
              <a:rPr lang="ru-RU" sz="36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конструирование-слуховой диктант</a:t>
            </a:r>
            <a:endParaRPr lang="ru-RU" sz="36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 descr="http://volna.org/wp-content/uploads/2014/11/razvitiie_prostranstviennogho_i_intielliektualnogho_myshlieniia_mladshikh_shkolnikov_sriedstvami_tiko3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0332" y="1564789"/>
            <a:ext cx="8082402" cy="47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4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ИР\КИР апрель _74-14\ТИКО -1\IMG_1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20" y="1349115"/>
            <a:ext cx="9673707" cy="5116882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5714" y="491319"/>
            <a:ext cx="633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Сконструируй узор по схеме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303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210</Words>
  <Application>Microsoft Office PowerPoint</Application>
  <PresentationFormat>Широкоэкранный</PresentationFormat>
  <Paragraphs>60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Cooper Std Black</vt:lpstr>
      <vt:lpstr>Georgia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Зайцева</dc:creator>
  <cp:lastModifiedBy>Пользователь</cp:lastModifiedBy>
  <cp:revision>27</cp:revision>
  <cp:lastPrinted>2017-11-22T17:38:35Z</cp:lastPrinted>
  <dcterms:created xsi:type="dcterms:W3CDTF">2017-05-25T09:56:30Z</dcterms:created>
  <dcterms:modified xsi:type="dcterms:W3CDTF">2018-03-17T15:00:45Z</dcterms:modified>
</cp:coreProperties>
</file>