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61" r:id="rId9"/>
    <p:sldId id="262" r:id="rId10"/>
    <p:sldId id="270" r:id="rId11"/>
    <p:sldId id="263" r:id="rId12"/>
    <p:sldId id="271" r:id="rId13"/>
    <p:sldId id="264" r:id="rId14"/>
    <p:sldId id="272" r:id="rId15"/>
    <p:sldId id="265" r:id="rId16"/>
    <p:sldId id="266" r:id="rId17"/>
    <p:sldId id="267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9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9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117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85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201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75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24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72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9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8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0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8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29E1-9978-4A60-98DD-01BA46FC6AB1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73FC295-D1C6-442D-A87B-85CFB9558B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0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бики Томик 20 эл. &quot;Цветные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37" y="4192836"/>
            <a:ext cx="4124438" cy="2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2801" y="698500"/>
            <a:ext cx="9421812" cy="234950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дидактических игр в коррекционно-развивающей работе с детьми, имеющими речевые нарушения»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игры с кубиками)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22513" y="3048001"/>
            <a:ext cx="9182099" cy="3251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Цель: 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речи, внимания, мышления, памяти, воображения, эмоциональной сферы, мелкой моторики рук.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99" y="406399"/>
            <a:ext cx="9444301" cy="6275693"/>
          </a:xfrm>
        </p:spPr>
      </p:pic>
    </p:spTree>
    <p:extLst>
      <p:ext uri="{BB962C8B-B14F-4D97-AF65-F5344CB8AC3E}">
        <p14:creationId xmlns:p14="http://schemas.microsoft.com/office/powerpoint/2010/main" val="2443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«Сосчитай-ка»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0" y="1460500"/>
            <a:ext cx="9472612" cy="47117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само регуляцию детей;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выдержку, коммуникативные способности, соподчинение общим правилам игры;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мыслительные процессы, выполняя задание определенное количество раз.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бросает- ловит кубик и выполняет задание столько раз, сколько кружков на грани, обращенной к нему.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Произнести автоматизированный звук, слог со звуком.</a:t>
            </a:r>
            <a:endParaRPr lang="ru-RU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гласные либо согласные.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слова с заданным звуком.</a:t>
            </a:r>
          </a:p>
          <a:p>
            <a:pPr marL="0" indent="0">
              <a:spcBef>
                <a:spcPts val="60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9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9888" y="1365644"/>
            <a:ext cx="6268826" cy="416560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2730500"/>
            <a:ext cx="5797423" cy="3852359"/>
          </a:xfrm>
        </p:spPr>
      </p:pic>
    </p:spTree>
    <p:extLst>
      <p:ext uri="{BB962C8B-B14F-4D97-AF65-F5344CB8AC3E}">
        <p14:creationId xmlns:p14="http://schemas.microsoft.com/office/powerpoint/2010/main" val="22713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«Читай-ка»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333500"/>
            <a:ext cx="9675812" cy="457772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графическим изображением букв.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Ход.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 кубика представлена печатная буква. Педагог выясняет у детей, на что похожа буква, читает стихотворение о ней, дети прорисовывают её в воздухе, выкладывают букву и палочек, нитей, проволоки, пуговиц.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первоначальный навык чтения открытых слогов;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подбирать слова на данный слог.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бросить кубики и прочитать образовавшийся слог.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31" y="624110"/>
            <a:ext cx="9018259" cy="5992590"/>
          </a:xfrm>
        </p:spPr>
      </p:pic>
    </p:spTree>
    <p:extLst>
      <p:ext uri="{BB962C8B-B14F-4D97-AF65-F5344CB8AC3E}">
        <p14:creationId xmlns:p14="http://schemas.microsoft.com/office/powerpoint/2010/main" val="27120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382810"/>
            <a:ext cx="8911687" cy="1280890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«Всезнайка»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1244600"/>
            <a:ext cx="6946900" cy="50419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рациональное использование обучающего пространства за счёт мобильности куба- сменяемости материала в зависимости от решения поставленных задач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лексика-грамматика, связная речь, зрительно-пространственная ориентировка, обучение грамоте);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помещает в кармашки куба обучающие игровые картинки с тематикой изображения в зависимости от цели занятия. Ребенок должен определить, какая картинка лишняя, т.е. не соответствует лексического теме, или пространственному значению заданного предлога, или заданному времени года и т.д.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/>
          </a:p>
          <a:p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84447" y="1150446"/>
            <a:ext cx="6857999" cy="45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8300" y="304800"/>
            <a:ext cx="5942012" cy="1295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6000" y="1155700"/>
            <a:ext cx="6985000" cy="54229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и расширить знания детей о временах года;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чить описывать и устанавливать простейшие причинно- следственные связи, анализировать и делать выводы; формировать связную речь.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большом кубике ребенок выбирает время года и на гранях маленьких кубиков находит сюжетную картинку, соответствующую этому времени года;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2.Ребенок подбрасывает куб и составляет описательный рассказ согласно выпавшему на гране куба времени года.</a:t>
            </a:r>
          </a:p>
          <a:p>
            <a:pPr marL="0" indent="0">
              <a:spcBef>
                <a:spcPts val="600"/>
              </a:spcBef>
              <a:buNone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64675" y="1150446"/>
            <a:ext cx="6857999" cy="45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«Умный рассказчик»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4912" y="1734343"/>
            <a:ext cx="8915400" cy="377762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речь, воображение, память;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схемой на выбранной грани куба ребенок составляет описательный или сравнительный рассказ.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1" y="4165931"/>
            <a:ext cx="4051300" cy="26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1" y="0"/>
            <a:ext cx="10325099" cy="6860979"/>
          </a:xfrm>
        </p:spPr>
      </p:pic>
    </p:spTree>
    <p:extLst>
      <p:ext uri="{BB962C8B-B14F-4D97-AF65-F5344CB8AC3E}">
        <p14:creationId xmlns:p14="http://schemas.microsoft.com/office/powerpoint/2010/main" val="353418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317500"/>
            <a:ext cx="9447211" cy="15875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пособие представляет собой серию кубиков разной величин, на гранях которых различные символы для дидактических упражнений.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пособие многофункционально.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кубик может быть использован как самостоятельно, так и в сочетании, по усмотрению педагога.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10" y="3322021"/>
            <a:ext cx="5321301" cy="353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800" y="317500"/>
            <a:ext cx="9548811" cy="14097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вариант игр с кубами</a:t>
            </a:r>
            <a:b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Игра «Настроение»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Игра «Артикуляционная гимнастика»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Игра «Фигуры»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Игра «Предлоги»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Игра «Малышок»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Игра «Приставочные глаголы»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Игра «Сосчитай-ка»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Игра « Читай-ка»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Игра «Всезнайка»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Игра «Времена года»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Игра «Умный рассказчик» (</a:t>
            </a:r>
            <a:r>
              <a:rPr lang="ru-RU" sz="2300" b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3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506" y="3860800"/>
            <a:ext cx="4510493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419100"/>
            <a:ext cx="9688513" cy="1625600"/>
          </a:xfrm>
        </p:spPr>
        <p:txBody>
          <a:bodyPr>
            <a:no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«Настроение» и «Артикуляционная гимнастика»</a:t>
            </a:r>
            <a:b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600" y="1587500"/>
            <a:ext cx="9332912" cy="420942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овладеть навыками управления эмоциональной сферой;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тренировать общие способности несловесного воздействия друг на друга;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мимические и пантомические способности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основные движения артикуляционного аппарата;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связную речь.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куб, на гранях которого предметные картинки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«Сделай так».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Передать эмоциональное состояние по схеме.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2. </a:t>
            </a: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«Язычок делает зарядку».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в соответствии с изображением на кубе.</a:t>
            </a:r>
            <a:endParaRPr lang="ru-RU" sz="2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55149" y="1187952"/>
            <a:ext cx="5592147" cy="371595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978" y="4434699"/>
            <a:ext cx="3070622" cy="21851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77206" y="1187950"/>
            <a:ext cx="5592148" cy="3715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" y="4660900"/>
            <a:ext cx="330642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«Фигуры»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3700" y="1473200"/>
            <a:ext cx="9840912" cy="443802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знания о геометрических фигурах;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основных цветов и их оттенков;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соотносить предметы и объекты по цвету, форме, величине.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куб, на гранях которого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изображены геометрические фигуры.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 что похожа фигура». Подобрать и назвать предметы, похожие на геометрическую фигуру на кубе.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фигуру»».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геометрической фигуры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ошупь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зрительно-воспринимаемому образцу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84" y="495299"/>
            <a:ext cx="9158115" cy="6085523"/>
          </a:xfrm>
        </p:spPr>
      </p:pic>
    </p:spTree>
    <p:extLst>
      <p:ext uri="{BB962C8B-B14F-4D97-AF65-F5344CB8AC3E}">
        <p14:creationId xmlns:p14="http://schemas.microsoft.com/office/powerpoint/2010/main" val="368462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«Предлоги»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0" y="1435100"/>
            <a:ext cx="7834312" cy="4552322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правильно употреблять предлоги, выделять их в предложении, составлять с ними предложения.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очереди называют предлоги. По очереди или по желанию придумывают предложения с предлогом, который указан на грани куба.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42486" y="2229315"/>
            <a:ext cx="5561669" cy="36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«Приставочные глаголы»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6300" y="1905000"/>
            <a:ext cx="9155112" cy="43053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различать по смыслу глаголы с общей корневой частью и разными приставками;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подбирать при составлении словосочетаний нужный по смыслу приставочный глагол.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«Подбери схему». Подобрать к предметной картинке правильное и точное действие ( глагол) и показать схему на кубе к этому глаголу.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17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</TotalTime>
  <Words>109</Words>
  <Application>Microsoft Office PowerPoint</Application>
  <PresentationFormat>Широкоэкранный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Georgia</vt:lpstr>
      <vt:lpstr>Times New Roman</vt:lpstr>
      <vt:lpstr>Wingdings 3</vt:lpstr>
      <vt:lpstr>Легкий дым</vt:lpstr>
      <vt:lpstr> «Применение дидактических игр в коррекционно-развивающей работе с детьми, имеющими речевые нарушения» ( игры с кубиками)</vt:lpstr>
      <vt:lpstr>Игровое пособие представляет собой серию кубиков разной величин, на гранях которых различные символы для дидактических упражнений.  Игровое пособие многофункционально. Каждый кубик может быть использован как самостоятельно, так и в сочетании, по усмотрению педагога.</vt:lpstr>
      <vt:lpstr>Примерные вариант игр с кубами 1. Игра «Настроение» 2. Игра «Артикуляционная гимнастика» 3. Игра «Фигуры» 4. Игра «Предлоги» 5. Игра «Малышок» 6. Игра «Приставочные глаголы» 7. Игра «Сосчитай-ка» 8. Игра « Читай-ка» 9. Игра «Всезнайка» 10. Игра «Времена года» 11. Игра «Умный рассказчик» (мнемотаблица) </vt:lpstr>
      <vt:lpstr>Игра «Настроение» и «Артикуляционная гимнастика» </vt:lpstr>
      <vt:lpstr>Презентация PowerPoint</vt:lpstr>
      <vt:lpstr>Игра «Фигуры» </vt:lpstr>
      <vt:lpstr>Презентация PowerPoint</vt:lpstr>
      <vt:lpstr>Игра «Предлоги» </vt:lpstr>
      <vt:lpstr>Игра «Приставочные глаголы» </vt:lpstr>
      <vt:lpstr>Презентация PowerPoint</vt:lpstr>
      <vt:lpstr>Игра «Сосчитай-ка» </vt:lpstr>
      <vt:lpstr>Презентация PowerPoint</vt:lpstr>
      <vt:lpstr>Игра «Читай-ка» </vt:lpstr>
      <vt:lpstr>Презентация PowerPoint</vt:lpstr>
      <vt:lpstr>Игра «Всезнайка» </vt:lpstr>
      <vt:lpstr>Игра «Времена года» </vt:lpstr>
      <vt:lpstr>Игра «Умный рассказчик»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«Игры с кубами»</dc:title>
  <dc:creator>Tatiana</dc:creator>
  <cp:lastModifiedBy>Tatiana</cp:lastModifiedBy>
  <cp:revision>16</cp:revision>
  <dcterms:created xsi:type="dcterms:W3CDTF">2015-02-21T19:40:28Z</dcterms:created>
  <dcterms:modified xsi:type="dcterms:W3CDTF">2015-02-25T18:48:06Z</dcterms:modified>
</cp:coreProperties>
</file>