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5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9" r:id="rId8"/>
    <p:sldId id="261" r:id="rId9"/>
    <p:sldId id="262" r:id="rId10"/>
    <p:sldId id="270" r:id="rId11"/>
    <p:sldId id="263" r:id="rId12"/>
    <p:sldId id="271" r:id="rId13"/>
    <p:sldId id="264" r:id="rId14"/>
    <p:sldId id="272" r:id="rId15"/>
    <p:sldId id="265" r:id="rId16"/>
    <p:sldId id="266" r:id="rId17"/>
    <p:sldId id="267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59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597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1176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851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201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75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241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34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59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2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895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88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101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1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982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F29E1-9978-4A60-98DD-01BA46FC6AB1}" type="datetimeFigureOut">
              <a:rPr lang="ru-RU" smtClean="0"/>
              <a:t>25.02.2015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73FC295-D1C6-442D-A87B-85CFB9558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30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3907" r:id="rId12"/>
    <p:sldLayoutId id="2147483908" r:id="rId13"/>
    <p:sldLayoutId id="2147483909" r:id="rId14"/>
    <p:sldLayoutId id="2147483910" r:id="rId15"/>
    <p:sldLayoutId id="21474839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убики Томик 20 эл. &quot;Цветны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437" y="4192836"/>
            <a:ext cx="4124438" cy="247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2801" y="698500"/>
            <a:ext cx="9421812" cy="2349501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Georgia" panose="02040502050405020303" pitchFamily="18" charset="0"/>
              </a:rPr>
            </a:b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«Применение дидактических игр в коррекционно-развивающей работе с детьми, имеющими речевые нарушения»</a:t>
            </a:r>
            <a:b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игры с кубиками)</a:t>
            </a:r>
            <a:endParaRPr lang="ru-RU" sz="36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22513" y="3048001"/>
            <a:ext cx="9182099" cy="3251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Georgia" panose="02040502050405020303" pitchFamily="18" charset="0"/>
              </a:rPr>
              <a:t>Цель: </a:t>
            </a:r>
          </a:p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речи, внимания, мышления, памяти, воображения, эмоциональной сферы, мелкой моторики рук.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31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699" y="406399"/>
            <a:ext cx="9444301" cy="6275693"/>
          </a:xfrm>
        </p:spPr>
      </p:pic>
    </p:spTree>
    <p:extLst>
      <p:ext uri="{BB962C8B-B14F-4D97-AF65-F5344CB8AC3E}">
        <p14:creationId xmlns:p14="http://schemas.microsoft.com/office/powerpoint/2010/main" val="24439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«Сосчитай-ка»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0" y="1460500"/>
            <a:ext cx="9472612" cy="471170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само регуляцию детей;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выдержку, коммуникативные способности, соподчинение общим правилам игры;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мыслительные процессы, выполняя задание определенное количество раз.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бросает- ловит кубик и выполняет задание столько раз, сколько кружков на грани, обращенной к нему.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Произнести автоматизированный звук, слог со звуком.</a:t>
            </a:r>
            <a:endParaRPr lang="ru-RU" sz="2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2.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гласные либо согласные.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Придумать слова с заданным звуком.</a:t>
            </a:r>
          </a:p>
          <a:p>
            <a:pPr marL="0" indent="0">
              <a:spcBef>
                <a:spcPts val="600"/>
              </a:spcBef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497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9888" y="1365644"/>
            <a:ext cx="6268826" cy="416560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0" y="2730500"/>
            <a:ext cx="5797423" cy="3852359"/>
          </a:xfrm>
        </p:spPr>
      </p:pic>
    </p:spTree>
    <p:extLst>
      <p:ext uri="{BB962C8B-B14F-4D97-AF65-F5344CB8AC3E}">
        <p14:creationId xmlns:p14="http://schemas.microsoft.com/office/powerpoint/2010/main" val="227133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«Читай-ка»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1333500"/>
            <a:ext cx="9675812" cy="4577722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графическим изображением букв.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Ход.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грани кубика представлена печатная буква. Педагог выясняет у детей, на что похожа буква, читает стихотворение о ней, дети прорисовывают её в воздухе, выкладывают букву и палочек, нитей, проволоки, пуговиц.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2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первоначальный навык чтения открытых слогов;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подбирать слова на данный слог.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Ход.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предлагается бросить кубики и прочитать образовавшийся слог.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29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331" y="624110"/>
            <a:ext cx="9018259" cy="5992590"/>
          </a:xfrm>
        </p:spPr>
      </p:pic>
    </p:spTree>
    <p:extLst>
      <p:ext uri="{BB962C8B-B14F-4D97-AF65-F5344CB8AC3E}">
        <p14:creationId xmlns:p14="http://schemas.microsoft.com/office/powerpoint/2010/main" val="271206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100" y="382810"/>
            <a:ext cx="8911687" cy="1280890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«Всезнайка»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100" y="1244600"/>
            <a:ext cx="6946900" cy="504190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рациональное использование обучающего пространства за счёт мобильности куба- сменяемости материала в зависимости от решения поставленных задач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лексика-грамматика, связная речь, зрительно-пространственная ориентировка, обучение грамоте);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Ход.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помещает в кармашки куба обучающие игровые картинки с тематикой изображения в зависимости от цели занятия. Ребенок должен определить, какая картинка лишняя, т.е. не соответствует лексического теме, или пространственному значению заданного предлога, или заданному времени года и т.д.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/>
          </a:p>
          <a:p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84447" y="1150446"/>
            <a:ext cx="6857999" cy="455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27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8300" y="304800"/>
            <a:ext cx="5942012" cy="12954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«Времена года»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6000" y="1155700"/>
            <a:ext cx="6985000" cy="542290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уточнить и расширить знания детей о временах года;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чить описывать и устанавливать простейшие причинно- следственные связи, анализировать и делать выводы; формировать связную речь.</a:t>
            </a:r>
          </a:p>
          <a:p>
            <a:pPr>
              <a:spcBef>
                <a:spcPts val="600"/>
              </a:spcBef>
              <a:buFontTx/>
              <a:buChar char="-"/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большом кубике ребенок выбирает время года и на гранях маленьких кубиков находит сюжетную картинку, соответствующую этому времени года;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2.Ребенок подбрасывает куб и составляет описательный рассказ согласно выпавшему на гране куба времени года.</a:t>
            </a:r>
          </a:p>
          <a:p>
            <a:pPr marL="0" indent="0">
              <a:spcBef>
                <a:spcPts val="600"/>
              </a:spcBef>
              <a:buNone/>
            </a:pP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64675" y="1150446"/>
            <a:ext cx="6857999" cy="455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0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«Умный рассказчик»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4912" y="1734343"/>
            <a:ext cx="8915400" cy="3777622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связную речь, воображение, память;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Ход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схемой на выбранной грани куба ребенок составляет описательный или сравнительный рассказ.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01" y="4165931"/>
            <a:ext cx="4051300" cy="269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1" y="0"/>
            <a:ext cx="10325099" cy="6860979"/>
          </a:xfrm>
        </p:spPr>
      </p:pic>
    </p:spTree>
    <p:extLst>
      <p:ext uri="{BB962C8B-B14F-4D97-AF65-F5344CB8AC3E}">
        <p14:creationId xmlns:p14="http://schemas.microsoft.com/office/powerpoint/2010/main" val="353418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317500"/>
            <a:ext cx="9447211" cy="158750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пособие представляет собой серию кубиков разной величин, на гранях которых различные символы для дидактических упражнений. 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пособие многофункционально.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кубик может быть использован как самостоятельно, так и в сочетании, по усмотрению педагога.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310" y="3322021"/>
            <a:ext cx="5321301" cy="353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77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5800" y="317500"/>
            <a:ext cx="9548811" cy="14097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4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вариант игр с кубами</a:t>
            </a:r>
            <a:br>
              <a:rPr lang="ru-RU" sz="4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Игра «Настроение»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Игра «Артикуляционная гимнастика»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Игра «Фигуры»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Игра «Предлоги»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Игра «Малышок»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Игра «Приставочные глаголы»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Игра «Сосчитай-ка»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Игра « Читай-ка»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Игра «Всезнайка»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Игра «Времена года»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Игра «Умный рассказчик» (</a:t>
            </a:r>
            <a:r>
              <a:rPr lang="ru-RU" sz="23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</a:t>
            </a:r>
            <a: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3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3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506" y="3860800"/>
            <a:ext cx="4510493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5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419100"/>
            <a:ext cx="9688513" cy="1625600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«Настроение» и «Артикуляционная гимнастика»</a:t>
            </a:r>
            <a:b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4600" y="1587500"/>
            <a:ext cx="9332912" cy="4209422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овладеть навыками управления эмоциональной сферой;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тренировать общие способности несловесного воздействия друг на друга;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мимические и пантомические способности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основные движения артикуляционного аппарата;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связную речь.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куб, на гранях которого предметные картинки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1.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«Сделай так».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Передать эмоциональное состояние по схеме.</a:t>
            </a:r>
            <a:endParaRPr lang="ru-RU" sz="22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2.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«Язычок делает зарядку».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 в соответствии с изображением на кубе.</a:t>
            </a:r>
            <a:endParaRPr lang="ru-RU" sz="22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68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55149" y="1187952"/>
            <a:ext cx="5592147" cy="3715954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978" y="4434699"/>
            <a:ext cx="3070622" cy="218518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7206" y="1187950"/>
            <a:ext cx="5592148" cy="37159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" y="4660900"/>
            <a:ext cx="330642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4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«Фигуры»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3700" y="1473200"/>
            <a:ext cx="9840912" cy="443802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знания о геометрических фигурах;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знания основных цветов и их оттенков;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соотносить предметы и объекты по цвету, форме, величине.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куб, на гранях которого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изображены геометрические фигуры.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1. 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что похожа фигура». Подобрать и назвать предметы, похожие на геометрическую фигуру на кубе.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«Узнай фигуру»».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геометрической фигуры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ошупь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зрительно-воспринимаемому образцу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4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484" y="495299"/>
            <a:ext cx="9158115" cy="6085523"/>
          </a:xfrm>
        </p:spPr>
      </p:pic>
    </p:spTree>
    <p:extLst>
      <p:ext uri="{BB962C8B-B14F-4D97-AF65-F5344CB8AC3E}">
        <p14:creationId xmlns:p14="http://schemas.microsoft.com/office/powerpoint/2010/main" val="368462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«Предлоги»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0" y="1435100"/>
            <a:ext cx="7834312" cy="455232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правильно употреблять предлоги, выделять их в предложении, составлять с ними предложения.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 очереди называют предлоги. По очереди или по желанию придумывают предложения с предлогом, который указан на грани куба.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42486" y="2229315"/>
            <a:ext cx="5561669" cy="369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4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«Приставочные глаголы»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6300" y="1905000"/>
            <a:ext cx="9155112" cy="430530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различать по смыслу глаголы с общей корневой частью и разными приставками;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подбирать при составлении словосочетаний нужный по смыслу приставочный глагол.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1.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«Подбери схему». Подобрать к предметной картинке правильное и точное действие ( глагол) и показать схему на кубе к этому глаголу.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170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144</TotalTime>
  <Words>109</Words>
  <Application>Microsoft Office PowerPoint</Application>
  <PresentationFormat>Широкоэкранный</PresentationFormat>
  <Paragraphs>54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Century Gothic</vt:lpstr>
      <vt:lpstr>Georgia</vt:lpstr>
      <vt:lpstr>Times New Roman</vt:lpstr>
      <vt:lpstr>Wingdings 3</vt:lpstr>
      <vt:lpstr>Легкий дым</vt:lpstr>
      <vt:lpstr> «Применение дидактических игр в коррекционно-развивающей работе с детьми, имеющими речевые нарушения» ( игры с кубиками)</vt:lpstr>
      <vt:lpstr>Игровое пособие представляет собой серию кубиков разной величин, на гранях которых различные символы для дидактических упражнений.  Игровое пособие многофункционально. Каждый кубик может быть использован как самостоятельно, так и в сочетании, по усмотрению педагога.</vt:lpstr>
      <vt:lpstr>Примерные вариант игр с кубами 1. Игра «Настроение» 2. Игра «Артикуляционная гимнастика» 3. Игра «Фигуры» 4. Игра «Предлоги» 5. Игра «Малышок» 6. Игра «Приставочные глаголы» 7. Игра «Сосчитай-ка» 8. Игра « Читай-ка» 9. Игра «Всезнайка» 10. Игра «Времена года» 11. Игра «Умный рассказчик» (мнемотаблица) </vt:lpstr>
      <vt:lpstr>Игра «Настроение» и «Артикуляционная гимнастика» </vt:lpstr>
      <vt:lpstr>Презентация PowerPoint</vt:lpstr>
      <vt:lpstr>Игра «Фигуры» </vt:lpstr>
      <vt:lpstr>Презентация PowerPoint</vt:lpstr>
      <vt:lpstr>Игра «Предлоги» </vt:lpstr>
      <vt:lpstr>Игра «Приставочные глаголы» </vt:lpstr>
      <vt:lpstr>Презентация PowerPoint</vt:lpstr>
      <vt:lpstr>Игра «Сосчитай-ка» </vt:lpstr>
      <vt:lpstr>Презентация PowerPoint</vt:lpstr>
      <vt:lpstr>Игра «Читай-ка» </vt:lpstr>
      <vt:lpstr>Презентация PowerPoint</vt:lpstr>
      <vt:lpstr>Игра «Всезнайка» </vt:lpstr>
      <vt:lpstr>Игра «Времена года» </vt:lpstr>
      <vt:lpstr>Игра «Умный рассказчик»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«Игры с кубами»</dc:title>
  <dc:creator>Tatiana</dc:creator>
  <cp:lastModifiedBy>Tatiana</cp:lastModifiedBy>
  <cp:revision>16</cp:revision>
  <dcterms:created xsi:type="dcterms:W3CDTF">2015-02-21T19:40:28Z</dcterms:created>
  <dcterms:modified xsi:type="dcterms:W3CDTF">2015-02-25T18:48:06Z</dcterms:modified>
</cp:coreProperties>
</file>